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5" r:id="rId2"/>
  </p:sldIdLst>
  <p:sldSz cx="9906000" cy="6858000" type="A4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79674" y="401955"/>
            <a:ext cx="813891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 dirty="0"/>
              <a:t>草原生态保护补贴申报及发放流程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01583" y="975361"/>
            <a:ext cx="1008658" cy="8718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677942" y="1043941"/>
            <a:ext cx="932299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实施草原禁牧、草畜平衡的草原，且符合享受补贴条件的农牧民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3823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2020411" y="982345"/>
            <a:ext cx="1370330" cy="8648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91611" y="1056641"/>
            <a:ext cx="1367234" cy="7067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以草原承包证书持有人为补贴对象，以承包人承包草原核定的禁牧、草畜平衡面积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458845" y="133540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3725069" y="973455"/>
            <a:ext cx="1128355" cy="78994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404785" y="238252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120680" y="973456"/>
            <a:ext cx="169021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222609" y="99949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490140" y="2381886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县级财政部门根据农业农村部门提供的发放清册进行审核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725069" y="1043941"/>
            <a:ext cx="112887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乡镇将符合条件的奖补名单及奖补金额，报县草原行政管理部门核实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75885" y="1043941"/>
            <a:ext cx="1458039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县草原行政部门核实后，在相关村委会进行公示</a:t>
            </a:r>
            <a:endParaRPr lang="zh-CN" altLang="en-US" sz="100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100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932879" y="134429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901180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311867" y="1056641"/>
            <a:ext cx="1323380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公示无异议后，由农业农村部门向财政提供发放清册</a:t>
            </a: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4009350" y="279273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2091611" y="280162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458442" y="2452371"/>
            <a:ext cx="1422956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审核无误后，由农业农村部门制作资金申请表，财政部门将补贴资金拨付到代理金融机构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313753" y="2382521"/>
            <a:ext cx="1238250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5908000" y="2382521"/>
            <a:ext cx="1404382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396819" y="2443481"/>
            <a:ext cx="9998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代理金融机构在收到补贴资金后三个工资日内打卡发放完毕</a:t>
            </a: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5601018" y="281051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977137" y="2452371"/>
            <a:ext cx="133473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代理金融机构在打卡完毕后，及时以短信告知补贴对象，并在短信中注明</a:t>
            </a:r>
            <a:r>
              <a:rPr lang="en-US" alt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草原生态保护补贴</a:t>
            </a:r>
            <a:r>
              <a:rPr lang="en-US" altLang="zh-CN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172</Words>
  <Application>Microsoft Office PowerPoint</Application>
  <PresentationFormat>A4 纸张(210x297 毫米)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6</cp:revision>
  <cp:lastPrinted>2021-07-26T10:50:39Z</cp:lastPrinted>
  <dcterms:created xsi:type="dcterms:W3CDTF">2021-07-09T04:28:47Z</dcterms:created>
  <dcterms:modified xsi:type="dcterms:W3CDTF">2021-07-26T10:50:55Z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